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45"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p:restoredLeft sz="15620"/>
    <p:restoredTop sz="94660"/>
  </p:normalViewPr>
  <p:slideViewPr>
    <p:cSldViewPr snapToGrid="0" snapToObjects="1">
      <p:cViewPr varScale="1">
        <p:scale>
          <a:sx n="70" d="100"/>
          <a:sy n="70" d="100"/>
        </p:scale>
        <p:origin x="-1386"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dirty="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dirty="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dirty="0"/>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tr-TR"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8ACDB3CC-F982-40F9-8DD6-BCC9AFBF44BD}" type="datetime1">
              <a:rPr lang="en-US" smtClean="0"/>
              <a:pPr/>
              <a:t>1/19/2012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normAutofit/>
          </a:bodyPr>
          <a:lstStyle/>
          <a:p>
            <a:fld id="{AC5B1FEA-406A-7749-A5C3-DDCB5F67A4C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xmlns:p14="http://schemas.microsoft.com/office/powerpoint/2010/mai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tr-TR"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Date Placeholder 3"/>
          <p:cNvSpPr>
            <a:spLocks noGrp="1"/>
          </p:cNvSpPr>
          <p:nvPr>
            <p:ph type="dt" sz="half" idx="10"/>
          </p:nvPr>
        </p:nvSpPr>
        <p:spPr/>
        <p:txBody>
          <a:bodyPr/>
          <a:lstStyle/>
          <a:p>
            <a:fld id="{F7371C1A-CAFA-43FD-A579-55B116A1448A}" type="datetime1">
              <a:rPr lang="en-US" smtClean="0"/>
              <a:pPr/>
              <a:t>1/19/2012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xmlns:p14="http://schemas.microsoft.com/office/powerpoint/2010/mai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tr-TR"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4" name="Date Placeholder 3"/>
          <p:cNvSpPr>
            <a:spLocks noGrp="1"/>
          </p:cNvSpPr>
          <p:nvPr>
            <p:ph type="dt" sz="half" idx="10"/>
          </p:nvPr>
        </p:nvSpPr>
        <p:spPr/>
        <p:txBody>
          <a:bodyPr/>
          <a:lstStyle/>
          <a:p>
            <a:fld id="{FDA1BC03-21BF-4F6B-A3BE-29C937D452B1}" type="datetime1">
              <a:rPr lang="en-US" smtClean="0"/>
              <a:pPr/>
              <a:t>1/19/2012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xmlns:p14="http://schemas.microsoft.com/office/powerpoint/2010/mai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tr-TR"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F3008867-0964-49C4-9DE5-8FBB189497BC}" type="datetime1">
              <a:rPr lang="en-US" smtClean="0"/>
              <a:pPr/>
              <a:t>1/19/2012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C5B1FEA-406A-7749-A5C3-DDCB5F67A4C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xmlns:p14="http://schemas.microsoft.com/office/powerpoint/2010/mai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dirty="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dirty="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dirty="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tr-TR"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64DDAE5B-B07C-441A-8026-C23A427A74DC}" type="datetime1">
              <a:rPr lang="en-US" smtClean="0"/>
              <a:pPr/>
              <a:t>1/19/2012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C5B1FEA-406A-7749-A5C3-DDCB5F67A4C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xmlns:p14="http://schemas.microsoft.com/office/powerpoint/2010/mai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 name="Title 1"/>
          <p:cNvSpPr>
            <a:spLocks noGrp="1"/>
          </p:cNvSpPr>
          <p:nvPr>
            <p:ph type="title"/>
          </p:nvPr>
        </p:nvSpPr>
        <p:spPr/>
        <p:txBody>
          <a:bodyPr/>
          <a:lstStyle/>
          <a:p>
            <a:r>
              <a:rPr lang="tr-TR" smtClean="0"/>
              <a:t>Click to edit Master title style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4151D5B8-D9C5-419F-913D-2186935717ED}" type="datetime1">
              <a:rPr lang="en-US" smtClean="0"/>
              <a:pPr/>
              <a:t>1/19/2012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C5B1FEA-406A-7749-A5C3-DDCB5F67A4CE}" type="slidenum">
              <a:rPr lang="en-US" smtClean="0"/>
              <a:pPr/>
              <a:t>‹#›</a:t>
            </a:fld>
            <a:endParaRPr lang="en-US" dirty="0"/>
          </a:p>
        </p:txBody>
      </p:sp>
      <p:sp>
        <p:nvSpPr>
          <p:cNvPr id="13" name="Content Placeholder 12"/>
          <p:cNvSpPr>
            <a:spLocks noGrp="1"/>
          </p:cNvSpPr>
          <p:nvPr>
            <p:ph sz="quarter" idx="13"/>
          </p:nvPr>
        </p:nvSpPr>
        <p:spPr>
          <a:xfrm>
            <a:off x="685800" y="1536192"/>
            <a:ext cx="3657600" cy="3877056"/>
          </a:xfrm>
        </p:spPr>
        <p:txBody>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xmlns:p14="http://schemas.microsoft.com/office/powerpoint/2010/mai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tr-TR"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Date Placeholder 6"/>
          <p:cNvSpPr>
            <a:spLocks noGrp="1"/>
          </p:cNvSpPr>
          <p:nvPr>
            <p:ph type="dt" sz="half" idx="10"/>
          </p:nvPr>
        </p:nvSpPr>
        <p:spPr/>
        <p:txBody>
          <a:bodyPr/>
          <a:lstStyle/>
          <a:p>
            <a:fld id="{586F952F-F888-4FB8-9CB7-51D5F02FA3C8}" type="datetime1">
              <a:rPr lang="en-US" smtClean="0"/>
              <a:pPr/>
              <a:t>1/19/2012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C5B1FEA-406A-7749-A5C3-DDCB5F67A4CE}" type="slidenum">
              <a:rPr lang="en-US" smtClean="0"/>
              <a:pPr/>
              <a:t>‹#›</a:t>
            </a:fld>
            <a:endParaRPr lang="en-US" dirty="0"/>
          </a:p>
        </p:txBody>
      </p:sp>
      <p:sp>
        <p:nvSpPr>
          <p:cNvPr id="15" name="Content Placeholder 14"/>
          <p:cNvSpPr>
            <a:spLocks noGrp="1"/>
          </p:cNvSpPr>
          <p:nvPr>
            <p:ph sz="quarter" idx="13"/>
          </p:nvPr>
        </p:nvSpPr>
        <p:spPr>
          <a:xfrm>
            <a:off x="685800" y="2209800"/>
            <a:ext cx="3657600" cy="3200400"/>
          </a:xfrm>
        </p:spPr>
        <p:txBody>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xmlns:p14="http://schemas.microsoft.com/office/powerpoint/2010/mai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 name="Title 1"/>
          <p:cNvSpPr>
            <a:spLocks noGrp="1"/>
          </p:cNvSpPr>
          <p:nvPr>
            <p:ph type="title"/>
          </p:nvPr>
        </p:nvSpPr>
        <p:spPr/>
        <p:txBody>
          <a:bodyPr/>
          <a:lstStyle/>
          <a:p>
            <a:r>
              <a:rPr lang="tr-TR" smtClean="0"/>
              <a:t>Click to edit Master title style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Date Placeholder 2"/>
          <p:cNvSpPr>
            <a:spLocks noGrp="1"/>
          </p:cNvSpPr>
          <p:nvPr>
            <p:ph type="dt" sz="half" idx="10"/>
          </p:nvPr>
        </p:nvSpPr>
        <p:spPr/>
        <p:txBody>
          <a:bodyPr/>
          <a:lstStyle/>
          <a:p>
            <a:fld id="{2188DB32-6162-43C0-9325-230E0A9B0177}" type="datetime1">
              <a:rPr lang="en-US" smtClean="0"/>
              <a:pPr/>
              <a:t>1/19/2012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C5B1FEA-406A-7749-A5C3-DDCB5F67A4C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xmlns:p14="http://schemas.microsoft.com/office/powerpoint/2010/mai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p:txBody>
          <a:bodyPr/>
          <a:lstStyle/>
          <a:p>
            <a:fld id="{AF219B57-0E9E-4DE4-A7F5-9A169EF1CEE0}" type="datetime1">
              <a:rPr lang="en-US" smtClean="0"/>
              <a:pPr/>
              <a:t>1/19/2012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C5B1FEA-406A-7749-A5C3-DDCB5F67A4C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xmlns:p14="http://schemas.microsoft.com/office/powerpoint/2010/mai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tr-TR" smtClean="0"/>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74F8F86C-0F1B-4333-B99B-B3B2B1F87225}" type="datetime1">
              <a:rPr lang="en-US" smtClean="0"/>
              <a:pPr/>
              <a:t>1/19/2012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C5B1FEA-406A-7749-A5C3-DDCB5F67A4CE}" type="slidenum">
              <a:rPr lang="en-US" smtClean="0"/>
              <a:pPr/>
              <a:t>‹#›</a:t>
            </a:fld>
            <a:endParaRPr lang="en-US" dirty="0"/>
          </a:p>
        </p:txBody>
      </p:sp>
      <p:sp>
        <p:nvSpPr>
          <p:cNvPr id="13" name="Content Placeholder 12"/>
          <p:cNvSpPr>
            <a:spLocks noGrp="1"/>
          </p:cNvSpPr>
          <p:nvPr>
            <p:ph sz="quarter" idx="13"/>
          </p:nvPr>
        </p:nvSpPr>
        <p:spPr>
          <a:xfrm>
            <a:off x="4572000" y="609600"/>
            <a:ext cx="3886200" cy="4191000"/>
          </a:xfrm>
        </p:spPr>
        <p:txBody>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tr-TR"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xmlns:p14="http://schemas.microsoft.com/office/powerpoint/2010/mai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Drag </a:t>
            </a:r>
            <a:r>
              <a:rPr lang="tr-TR" dirty="0" err="1" smtClean="0"/>
              <a:t>picture</a:t>
            </a:r>
            <a:r>
              <a:rPr lang="tr-TR" dirty="0" smtClean="0"/>
              <a:t> </a:t>
            </a:r>
            <a:r>
              <a:rPr lang="tr-TR" dirty="0" err="1" smtClean="0"/>
              <a:t>to</a:t>
            </a:r>
            <a:r>
              <a:rPr lang="tr-TR" dirty="0" smtClean="0"/>
              <a:t> </a:t>
            </a:r>
            <a:r>
              <a:rPr lang="tr-TR" dirty="0" err="1" smtClean="0"/>
              <a:t>placeholder</a:t>
            </a:r>
            <a:r>
              <a:rPr lang="tr-TR" dirty="0" smtClean="0"/>
              <a:t> </a:t>
            </a:r>
            <a:r>
              <a:rPr lang="tr-TR" dirty="0" err="1" smtClean="0"/>
              <a:t>or</a:t>
            </a:r>
            <a:r>
              <a:rPr lang="tr-TR" dirty="0" smtClean="0"/>
              <a:t> </a:t>
            </a:r>
            <a:r>
              <a:rPr lang="tr-TR" dirty="0" err="1" smtClean="0"/>
              <a:t>click</a:t>
            </a:r>
            <a:r>
              <a:rPr lang="tr-TR" dirty="0" smtClean="0"/>
              <a:t> </a:t>
            </a:r>
            <a:r>
              <a:rPr lang="tr-TR" dirty="0" err="1" smtClean="0"/>
              <a:t>icon</a:t>
            </a:r>
            <a:r>
              <a:rPr lang="tr-TR" dirty="0" smtClean="0"/>
              <a:t> </a:t>
            </a:r>
            <a:r>
              <a:rPr lang="tr-TR" dirty="0" err="1" smtClean="0"/>
              <a:t>to</a:t>
            </a:r>
            <a:r>
              <a:rPr lang="tr-TR" dirty="0" smtClean="0"/>
              <a:t> </a:t>
            </a:r>
            <a:r>
              <a:rPr lang="tr-TR" dirty="0" err="1" smtClean="0"/>
              <a:t>add</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40D7FCD9-7699-43D6-8D62-436E2DD234FF}" type="datetime1">
              <a:rPr lang="en-US" smtClean="0"/>
              <a:pPr/>
              <a:t>1/19/2012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B1FEA-406A-7749-A5C3-DDCB5F67A4CE}" type="slidenum">
              <a:rPr lang="en-US" smtClean="0"/>
              <a:pPr/>
              <a:t>‹#›</a:t>
            </a:fld>
            <a:endParaRPr lang="en-US"/>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tr-TR"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tr-TR"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xmlns:p14="http://schemas.microsoft.com/office/powerpoint/2010/mai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tr-TR" smtClean="0"/>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tr-TR" dirty="0" err="1" smtClean="0"/>
              <a:t>Click</a:t>
            </a:r>
            <a:r>
              <a:rPr lang="tr-TR" dirty="0" smtClean="0"/>
              <a:t> </a:t>
            </a:r>
            <a:r>
              <a:rPr lang="tr-TR" dirty="0" err="1" smtClean="0"/>
              <a:t>to</a:t>
            </a:r>
            <a:r>
              <a:rPr lang="tr-TR" dirty="0" smtClean="0"/>
              <a:t> </a:t>
            </a:r>
            <a:r>
              <a:rPr lang="tr-TR" dirty="0" err="1" smtClean="0"/>
              <a:t>edit</a:t>
            </a:r>
            <a:r>
              <a:rPr lang="tr-TR" dirty="0" smtClean="0"/>
              <a:t> Master </a:t>
            </a:r>
            <a:r>
              <a:rPr lang="tr-TR" dirty="0" err="1" smtClean="0"/>
              <a:t>text</a:t>
            </a:r>
            <a:r>
              <a:rPr lang="tr-TR" dirty="0" smtClean="0"/>
              <a:t> </a:t>
            </a:r>
            <a:r>
              <a:rPr lang="tr-TR" dirty="0" err="1" smtClean="0"/>
              <a:t>styles</a:t>
            </a:r>
            <a:endParaRPr lang="tr-TR" dirty="0" smtClean="0"/>
          </a:p>
          <a:p>
            <a:pPr lvl="1"/>
            <a:r>
              <a:rPr lang="tr-TR" dirty="0" smtClean="0"/>
              <a:t>Second </a:t>
            </a:r>
            <a:r>
              <a:rPr lang="tr-TR" dirty="0" err="1" smtClean="0"/>
              <a:t>level</a:t>
            </a:r>
            <a:endParaRPr lang="tr-TR" dirty="0" smtClean="0"/>
          </a:p>
          <a:p>
            <a:pPr lvl="2"/>
            <a:r>
              <a:rPr lang="tr-TR" dirty="0" smtClean="0"/>
              <a:t>Third </a:t>
            </a:r>
            <a:r>
              <a:rPr lang="tr-TR" dirty="0" err="1" smtClean="0"/>
              <a:t>level</a:t>
            </a:r>
            <a:endParaRPr lang="tr-TR" dirty="0" smtClean="0"/>
          </a:p>
          <a:p>
            <a:pPr lvl="3"/>
            <a:r>
              <a:rPr lang="tr-TR" dirty="0" err="1" smtClean="0"/>
              <a:t>Fourth</a:t>
            </a:r>
            <a:r>
              <a:rPr lang="tr-TR" dirty="0" smtClean="0"/>
              <a:t> </a:t>
            </a:r>
            <a:r>
              <a:rPr lang="tr-TR" dirty="0" err="1" smtClean="0"/>
              <a:t>level</a:t>
            </a:r>
            <a:endParaRPr lang="tr-TR" dirty="0" smtClean="0"/>
          </a:p>
          <a:p>
            <a:pPr lvl="4"/>
            <a:r>
              <a:rPr lang="tr-TR" dirty="0" err="1" smtClean="0"/>
              <a:t>Fifth</a:t>
            </a:r>
            <a:r>
              <a:rPr lang="tr-TR" dirty="0" smtClean="0"/>
              <a:t> </a:t>
            </a:r>
            <a:r>
              <a:rPr lang="tr-TR" dirty="0" err="1" smtClean="0"/>
              <a:t>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610FC3EB-42FB-4C38-8CAE-7A1293B83421}" type="datetime1">
              <a:rPr lang="en-US" smtClean="0"/>
              <a:pPr/>
              <a:t>1/19/2012</a:t>
            </a:fld>
            <a:endParaRPr lang="en-US" dirty="0"/>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US" dirty="0"/>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AC5B1FEA-406A-7749-A5C3-DDCB5F67A4CE}"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846" r:id="rId1"/>
    <p:sldLayoutId id="2147483847" r:id="rId2"/>
    <p:sldLayoutId id="2147483848" r:id="rId3"/>
    <p:sldLayoutId id="2147483849" r:id="rId4"/>
    <p:sldLayoutId id="2147483850" r:id="rId5"/>
    <p:sldLayoutId id="2147483851" r:id="rId6"/>
    <p:sldLayoutId id="2147483852" r:id="rId7"/>
    <p:sldLayoutId id="2147483853" r:id="rId8"/>
    <p:sldLayoutId id="2147483854" r:id="rId9"/>
    <p:sldLayoutId id="2147483855" r:id="rId10"/>
    <p:sldLayoutId id="2147483856" r:id="rId11"/>
  </p:sldLayoutIdLst>
  <mc:AlternateContent xmlns:mc="http://schemas.openxmlformats.org/markup-compatibility/2006" xmlns:p14="http://schemas.microsoft.com/office/powerpoint/2010/main">
    <mc:Choice Requires="p14">
      <p:transition spd="slow" p14:dur="4000">
        <p14:vortex dir="u"/>
      </p:transition>
    </mc:Choice>
    <mc:Fallback xmlns="">
      <p:transition xmlns:p14="http://schemas.microsoft.com/office/powerpoint/2010/main" spd="slow">
        <p:fade/>
      </p:transition>
    </mc:Fallback>
  </mc:AlternateContent>
  <p:hf sldNum="0" hdr="0" ftr="0" dt="0"/>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17581" y="3179100"/>
            <a:ext cx="7175351" cy="1793167"/>
          </a:xfrm>
        </p:spPr>
        <p:txBody>
          <a:bodyPr/>
          <a:lstStyle/>
          <a:p>
            <a:r>
              <a:rPr lang="en-US" dirty="0" err="1" smtClean="0"/>
              <a:t>jfvö</a:t>
            </a:r>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44647" y="0"/>
            <a:ext cx="9233294" cy="6858000"/>
          </a:xfrm>
          <a:prstGeom prst="rect">
            <a:avLst/>
          </a:prstGeom>
        </p:spPr>
      </p:pic>
    </p:spTree>
    <p:extLst>
      <p:ext uri="{BB962C8B-B14F-4D97-AF65-F5344CB8AC3E}">
        <p14:creationId xmlns:p14="http://schemas.microsoft.com/office/powerpoint/2010/main" val="2108617479"/>
      </p:ext>
    </p:extLst>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Peace!!!</a:t>
            </a:r>
            <a:endParaRPr lang="en-US" dirty="0"/>
          </a:p>
        </p:txBody>
      </p:sp>
      <p:sp>
        <p:nvSpPr>
          <p:cNvPr id="3" name="Content Placeholder 2"/>
          <p:cNvSpPr>
            <a:spLocks noGrp="1"/>
          </p:cNvSpPr>
          <p:nvPr>
            <p:ph idx="1"/>
          </p:nvPr>
        </p:nvSpPr>
        <p:spPr>
          <a:xfrm>
            <a:off x="0" y="1726958"/>
            <a:ext cx="7772400" cy="3733800"/>
          </a:xfrm>
        </p:spPr>
        <p:txBody>
          <a:bodyPr/>
          <a:lstStyle/>
          <a:p>
            <a:r>
              <a:rPr lang="en-US" dirty="0" smtClean="0"/>
              <a:t>Peace is mainly getting along with any kind of person whether you have many differences or many similarities.</a:t>
            </a:r>
          </a:p>
          <a:p>
            <a:r>
              <a:rPr lang="tr-TR" dirty="0"/>
              <a:t>I</a:t>
            </a:r>
            <a:r>
              <a:rPr lang="en-US" dirty="0" smtClean="0"/>
              <a:t>t </a:t>
            </a:r>
            <a:r>
              <a:rPr lang="en-US" dirty="0" smtClean="0"/>
              <a:t>means being kind, respectful. </a:t>
            </a:r>
            <a:r>
              <a:rPr lang="en-US" dirty="0" smtClean="0">
                <a:sym typeface="Wingdings"/>
              </a:rPr>
              <a:t></a:t>
            </a:r>
          </a:p>
          <a:p>
            <a:pPr marL="68580" indent="0">
              <a:buNone/>
            </a:pPr>
            <a:endParaRPr lang="en-US" dirty="0" smtClean="0">
              <a:sym typeface="Wingdings"/>
            </a:endParaRPr>
          </a:p>
          <a:p>
            <a:pPr marL="68580" indent="0">
              <a:buNone/>
            </a:pPr>
            <a:r>
              <a:rPr lang="en-US" dirty="0" smtClean="0">
                <a:sym typeface="Wingdings"/>
              </a:rPr>
              <a:t>!</a:t>
            </a:r>
            <a:r>
              <a:rPr lang="en-US" dirty="0" smtClean="0">
                <a:sym typeface="Wingdings"/>
              </a:rPr>
              <a:t>As the human race we all need to </a:t>
            </a:r>
          </a:p>
          <a:p>
            <a:pPr marL="68580" indent="0">
              <a:buNone/>
            </a:pPr>
            <a:r>
              <a:rPr lang="en-US" dirty="0" smtClean="0">
                <a:sym typeface="Wingdings"/>
              </a:rPr>
              <a:t>be peaceful with everybody if not </a:t>
            </a:r>
          </a:p>
          <a:p>
            <a:pPr marL="68580" indent="0">
              <a:buNone/>
            </a:pPr>
            <a:r>
              <a:rPr lang="en-US" dirty="0">
                <a:sym typeface="Wingdings"/>
              </a:rPr>
              <a:t>s</a:t>
            </a:r>
            <a:r>
              <a:rPr lang="en-US" dirty="0" smtClean="0">
                <a:sym typeface="Wingdings"/>
              </a:rPr>
              <a:t>ome very bad and harmful things are waiting for us</a:t>
            </a:r>
            <a:r>
              <a:rPr lang="en-US" dirty="0" smtClean="0">
                <a:sym typeface="Wingdings"/>
              </a:rPr>
              <a:t>!</a:t>
            </a:r>
            <a:endParaRPr lang="en-US" dirty="0">
              <a:sym typeface="Wingdings"/>
            </a:endParaRPr>
          </a:p>
          <a:p>
            <a:endParaRPr lang="en-US" dirty="0" smtClean="0">
              <a:sym typeface="Wingdings"/>
            </a:endParaRPr>
          </a:p>
          <a:p>
            <a:pPr marL="68580" indent="0">
              <a:buNone/>
            </a:pPr>
            <a:endParaRPr lang="en-US" dirty="0"/>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brightnessContrast bright="20000"/>
                    </a14:imgEffect>
                  </a14:imgLayer>
                </a14:imgProps>
              </a:ext>
            </a:extLst>
          </a:blip>
          <a:stretch>
            <a:fillRect/>
          </a:stretch>
        </p:blipFill>
        <p:spPr>
          <a:xfrm>
            <a:off x="6151396" y="2599343"/>
            <a:ext cx="2992604" cy="3224375"/>
          </a:xfrm>
          <a:prstGeom prst="rect">
            <a:avLst/>
          </a:prstGeom>
        </p:spPr>
      </p:pic>
    </p:spTree>
    <p:extLst>
      <p:ext uri="{BB962C8B-B14F-4D97-AF65-F5344CB8AC3E}">
        <p14:creationId xmlns:p14="http://schemas.microsoft.com/office/powerpoint/2010/main" val="3198332900"/>
      </p:ext>
    </p:extLst>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850"/>
                            </p:stCondLst>
                            <p:childTnLst>
                              <p:par>
                                <p:cTn id="13" presetID="52" presetClass="entr" presetSubtype="0"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Scale>
                                      <p:cBhvr>
                                        <p:cTn id="15" dur="8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800" decel="50000" fill="hold">
                                          <p:stCondLst>
                                            <p:cond delay="0"/>
                                          </p:stCondLst>
                                        </p:cTn>
                                        <p:tgtEl>
                                          <p:spTgt spid="3">
                                            <p:txEl>
                                              <p:pRg st="0" end="0"/>
                                            </p:txEl>
                                          </p:spTgt>
                                        </p:tgtEl>
                                        <p:attrNameLst>
                                          <p:attrName>ppt_x</p:attrName>
                                          <p:attrName>ppt_y</p:attrName>
                                        </p:attrNameLst>
                                      </p:cBhvr>
                                    </p:animMotion>
                                    <p:animEffect transition="in" filter="fade">
                                      <p:cBhvr>
                                        <p:cTn id="17" dur="800"/>
                                        <p:tgtEl>
                                          <p:spTgt spid="3">
                                            <p:txEl>
                                              <p:pRg st="0" end="0"/>
                                            </p:txEl>
                                          </p:spTgt>
                                        </p:tgtEl>
                                      </p:cBhvr>
                                    </p:animEffect>
                                  </p:childTnLst>
                                </p:cTn>
                              </p:par>
                            </p:childTnLst>
                          </p:cTn>
                        </p:par>
                        <p:par>
                          <p:cTn id="18" fill="hold">
                            <p:stCondLst>
                              <p:cond delay="1650"/>
                            </p:stCondLst>
                            <p:childTnLst>
                              <p:par>
                                <p:cTn id="19" presetID="52" presetClass="entr" presetSubtype="0" fill="hold" grpId="0" nodeType="after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Scale>
                                      <p:cBhvr>
                                        <p:cTn id="21" dur="8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800" decel="50000" fill="hold">
                                          <p:stCondLst>
                                            <p:cond delay="0"/>
                                          </p:stCondLst>
                                        </p:cTn>
                                        <p:tgtEl>
                                          <p:spTgt spid="3">
                                            <p:txEl>
                                              <p:pRg st="1" end="1"/>
                                            </p:txEl>
                                          </p:spTgt>
                                        </p:tgtEl>
                                        <p:attrNameLst>
                                          <p:attrName>ppt_x</p:attrName>
                                          <p:attrName>ppt_y</p:attrName>
                                        </p:attrNameLst>
                                      </p:cBhvr>
                                    </p:animMotion>
                                    <p:animEffect transition="in" filter="fade">
                                      <p:cBhvr>
                                        <p:cTn id="23" dur="800"/>
                                        <p:tgtEl>
                                          <p:spTgt spid="3">
                                            <p:txEl>
                                              <p:pRg st="1" end="1"/>
                                            </p:txEl>
                                          </p:spTgt>
                                        </p:tgtEl>
                                      </p:cBhvr>
                                    </p:animEffect>
                                  </p:childTnLst>
                                </p:cTn>
                              </p:par>
                            </p:childTnLst>
                          </p:cTn>
                        </p:par>
                        <p:par>
                          <p:cTn id="24" fill="hold">
                            <p:stCondLst>
                              <p:cond delay="2450"/>
                            </p:stCondLst>
                            <p:childTnLst>
                              <p:par>
                                <p:cTn id="25" presetID="52" presetClass="entr" presetSubtype="0"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Scale>
                                      <p:cBhvr>
                                        <p:cTn id="27" dur="8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800" decel="50000" fill="hold">
                                          <p:stCondLst>
                                            <p:cond delay="0"/>
                                          </p:stCondLst>
                                        </p:cTn>
                                        <p:tgtEl>
                                          <p:spTgt spid="3">
                                            <p:txEl>
                                              <p:pRg st="3" end="3"/>
                                            </p:txEl>
                                          </p:spTgt>
                                        </p:tgtEl>
                                        <p:attrNameLst>
                                          <p:attrName>ppt_x</p:attrName>
                                          <p:attrName>ppt_y</p:attrName>
                                        </p:attrNameLst>
                                      </p:cBhvr>
                                    </p:animMotion>
                                    <p:animEffect transition="in" filter="fade">
                                      <p:cBhvr>
                                        <p:cTn id="29" dur="800"/>
                                        <p:tgtEl>
                                          <p:spTgt spid="3">
                                            <p:txEl>
                                              <p:pRg st="3" end="3"/>
                                            </p:txEl>
                                          </p:spTgt>
                                        </p:tgtEl>
                                      </p:cBhvr>
                                    </p:animEffect>
                                  </p:childTnLst>
                                </p:cTn>
                              </p:par>
                            </p:childTnLst>
                          </p:cTn>
                        </p:par>
                        <p:par>
                          <p:cTn id="30" fill="hold">
                            <p:stCondLst>
                              <p:cond delay="3250"/>
                            </p:stCondLst>
                            <p:childTnLst>
                              <p:par>
                                <p:cTn id="31" presetID="52" presetClass="entr" presetSubtype="0" fill="hold" grpId="0" nodeType="after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Scale>
                                      <p:cBhvr>
                                        <p:cTn id="33" dur="8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800" decel="50000" fill="hold">
                                          <p:stCondLst>
                                            <p:cond delay="0"/>
                                          </p:stCondLst>
                                        </p:cTn>
                                        <p:tgtEl>
                                          <p:spTgt spid="3">
                                            <p:txEl>
                                              <p:pRg st="4" end="4"/>
                                            </p:txEl>
                                          </p:spTgt>
                                        </p:tgtEl>
                                        <p:attrNameLst>
                                          <p:attrName>ppt_x</p:attrName>
                                          <p:attrName>ppt_y</p:attrName>
                                        </p:attrNameLst>
                                      </p:cBhvr>
                                    </p:animMotion>
                                    <p:animEffect transition="in" filter="fade">
                                      <p:cBhvr>
                                        <p:cTn id="35" dur="800"/>
                                        <p:tgtEl>
                                          <p:spTgt spid="3">
                                            <p:txEl>
                                              <p:pRg st="4" end="4"/>
                                            </p:txEl>
                                          </p:spTgt>
                                        </p:tgtEl>
                                      </p:cBhvr>
                                    </p:animEffect>
                                  </p:childTnLst>
                                </p:cTn>
                              </p:par>
                            </p:childTnLst>
                          </p:cTn>
                        </p:par>
                        <p:par>
                          <p:cTn id="36" fill="hold">
                            <p:stCondLst>
                              <p:cond delay="4050"/>
                            </p:stCondLst>
                            <p:childTnLst>
                              <p:par>
                                <p:cTn id="37" presetID="52" presetClass="entr" presetSubtype="0" fill="hold" grpId="0" nodeType="after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Scale>
                                      <p:cBhvr>
                                        <p:cTn id="39" dur="800" decel="50000" fill="hold">
                                          <p:stCondLst>
                                            <p:cond delay="0"/>
                                          </p:stCondLst>
                                        </p:cTn>
                                        <p:tgtEl>
                                          <p:spTgt spid="3">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800" decel="50000" fill="hold">
                                          <p:stCondLst>
                                            <p:cond delay="0"/>
                                          </p:stCondLst>
                                        </p:cTn>
                                        <p:tgtEl>
                                          <p:spTgt spid="3">
                                            <p:txEl>
                                              <p:pRg st="5" end="5"/>
                                            </p:txEl>
                                          </p:spTgt>
                                        </p:tgtEl>
                                        <p:attrNameLst>
                                          <p:attrName>ppt_x</p:attrName>
                                          <p:attrName>ppt_y</p:attrName>
                                        </p:attrNameLst>
                                      </p:cBhvr>
                                    </p:animMotion>
                                    <p:animEffect transition="in" filter="fade">
                                      <p:cBhvr>
                                        <p:cTn id="41" dur="800"/>
                                        <p:tgtEl>
                                          <p:spTgt spid="3">
                                            <p:txEl>
                                              <p:pRg st="5" end="5"/>
                                            </p:txEl>
                                          </p:spTgt>
                                        </p:tgtEl>
                                      </p:cBhvr>
                                    </p:animEffect>
                                  </p:childTnLst>
                                </p:cTn>
                              </p:par>
                            </p:childTnLst>
                          </p:cTn>
                        </p:par>
                        <p:par>
                          <p:cTn id="42" fill="hold">
                            <p:stCondLst>
                              <p:cond delay="4850"/>
                            </p:stCondLst>
                            <p:childTnLst>
                              <p:par>
                                <p:cTn id="43" presetID="35" presetClass="entr" presetSubtype="0" fill="hold"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2000"/>
                                        <p:tgtEl>
                                          <p:spTgt spid="5"/>
                                        </p:tgtEl>
                                      </p:cBhvr>
                                    </p:animEffect>
                                    <p:anim calcmode="lin" valueType="num">
                                      <p:cBhvr>
                                        <p:cTn id="46" dur="2000" fill="hold"/>
                                        <p:tgtEl>
                                          <p:spTgt spid="5"/>
                                        </p:tgtEl>
                                        <p:attrNameLst>
                                          <p:attrName>style.rotation</p:attrName>
                                        </p:attrNameLst>
                                      </p:cBhvr>
                                      <p:tavLst>
                                        <p:tav tm="0">
                                          <p:val>
                                            <p:fltVal val="720"/>
                                          </p:val>
                                        </p:tav>
                                        <p:tav tm="100000">
                                          <p:val>
                                            <p:fltVal val="0"/>
                                          </p:val>
                                        </p:tav>
                                      </p:tavLst>
                                    </p:anim>
                                    <p:anim calcmode="lin" valueType="num">
                                      <p:cBhvr>
                                        <p:cTn id="47" dur="2000" fill="hold"/>
                                        <p:tgtEl>
                                          <p:spTgt spid="5"/>
                                        </p:tgtEl>
                                        <p:attrNameLst>
                                          <p:attrName>ppt_h</p:attrName>
                                        </p:attrNameLst>
                                      </p:cBhvr>
                                      <p:tavLst>
                                        <p:tav tm="0">
                                          <p:val>
                                            <p:fltVal val="0"/>
                                          </p:val>
                                        </p:tav>
                                        <p:tav tm="100000">
                                          <p:val>
                                            <p:strVal val="#ppt_h"/>
                                          </p:val>
                                        </p:tav>
                                      </p:tavLst>
                                    </p:anim>
                                    <p:anim calcmode="lin" valueType="num">
                                      <p:cBhvr>
                                        <p:cTn id="48" dur="2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53708"/>
            <a:ext cx="7772400" cy="1143000"/>
          </a:xfrm>
        </p:spPr>
        <p:txBody>
          <a:bodyPr/>
          <a:lstStyle/>
          <a:p>
            <a:r>
              <a:rPr lang="en-US" dirty="0" smtClean="0"/>
              <a:t>Wars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Wars are one of the things we must always keep away… and the one way to make this happen is by being peaceful! </a:t>
            </a:r>
            <a:r>
              <a:rPr lang="en-US" dirty="0" smtClean="0">
                <a:sym typeface="Wingdings"/>
              </a:rPr>
              <a:t></a:t>
            </a:r>
          </a:p>
          <a:p>
            <a:r>
              <a:rPr lang="en-US" dirty="0" smtClean="0">
                <a:solidFill>
                  <a:srgbClr val="FFFFFF"/>
                </a:solidFill>
                <a:sym typeface="Wingdings"/>
              </a:rPr>
              <a:t>The </a:t>
            </a:r>
            <a:r>
              <a:rPr lang="en-US" dirty="0" smtClean="0">
                <a:solidFill>
                  <a:srgbClr val="FFFFFF"/>
                </a:solidFill>
              </a:rPr>
              <a:t>Iran</a:t>
            </a:r>
            <a:r>
              <a:rPr lang="en-US" dirty="0">
                <a:solidFill>
                  <a:srgbClr val="FFFFFF"/>
                </a:solidFill>
              </a:rPr>
              <a:t>–Iraq War (also known as the </a:t>
            </a:r>
            <a:r>
              <a:rPr lang="en-US" i="1" dirty="0">
                <a:solidFill>
                  <a:srgbClr val="FFFFFF"/>
                </a:solidFill>
              </a:rPr>
              <a:t>First Persian Gulf </a:t>
            </a:r>
            <a:r>
              <a:rPr lang="en-US" i="1" dirty="0" smtClean="0">
                <a:solidFill>
                  <a:srgbClr val="FFFFFF"/>
                </a:solidFill>
              </a:rPr>
              <a:t>War</a:t>
            </a:r>
            <a:r>
              <a:rPr lang="en-US" dirty="0" smtClean="0">
                <a:solidFill>
                  <a:srgbClr val="FFFFFF"/>
                </a:solidFill>
              </a:rPr>
              <a:t>) </a:t>
            </a:r>
            <a:r>
              <a:rPr lang="en-US" dirty="0">
                <a:solidFill>
                  <a:srgbClr val="FFFFFF"/>
                </a:solidFill>
              </a:rPr>
              <a:t>was an armed conflict between the armed forces </a:t>
            </a:r>
            <a:r>
              <a:rPr lang="en-US" dirty="0" smtClean="0">
                <a:solidFill>
                  <a:srgbClr val="FFFFFF"/>
                </a:solidFill>
              </a:rPr>
              <a:t>of Iraq and Iran, las</a:t>
            </a:r>
            <a:r>
              <a:rPr lang="en-US" dirty="0" smtClean="0"/>
              <a:t>ting </a:t>
            </a:r>
            <a:r>
              <a:rPr lang="en-US" dirty="0"/>
              <a:t>from September 1980 to August 1988, making it the longest conventional war of the 20th century</a:t>
            </a:r>
            <a:r>
              <a:rPr lang="en-US" dirty="0" smtClean="0"/>
              <a:t>.</a:t>
            </a:r>
            <a:r>
              <a:rPr lang="en-US" dirty="0"/>
              <a:t> The war came at a great cost in lives and economic damage—half a million Iraqi and Iranian soldiers as well as civilians are believed to have died in the war with many more injured—but it brought neither reparations nor change in borders</a:t>
            </a:r>
            <a:r>
              <a:rPr lang="en-US" dirty="0" smtClean="0"/>
              <a:t>.</a:t>
            </a:r>
          </a:p>
          <a:p>
            <a:r>
              <a:rPr lang="en-US" dirty="0" smtClean="0"/>
              <a:t>So basically the war was done, many people died but in the end there was no use for it at all. To avoid meaningless deaths we need to respect each other.</a:t>
            </a:r>
          </a:p>
        </p:txBody>
      </p:sp>
      <p:pic>
        <p:nvPicPr>
          <p:cNvPr id="4" name="Picture 3"/>
          <p:cNvPicPr>
            <a:picLocks noChangeAspect="1"/>
          </p:cNvPicPr>
          <p:nvPr/>
        </p:nvPicPr>
        <p:blipFill>
          <a:blip r:embed="rId2"/>
          <a:stretch>
            <a:fillRect/>
          </a:stretch>
        </p:blipFill>
        <p:spPr>
          <a:xfrm>
            <a:off x="5056077" y="4672864"/>
            <a:ext cx="4087923" cy="2185136"/>
          </a:xfrm>
          <a:prstGeom prst="rect">
            <a:avLst/>
          </a:prstGeom>
        </p:spPr>
      </p:pic>
    </p:spTree>
    <p:extLst>
      <p:ext uri="{BB962C8B-B14F-4D97-AF65-F5344CB8AC3E}">
        <p14:creationId xmlns:p14="http://schemas.microsoft.com/office/powerpoint/2010/main" val="819578044"/>
      </p:ext>
    </p:extLst>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23" presetClass="entr" presetSubtype="16" fill="hold" grpId="0" nodeType="after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 calcmode="lin" valueType="num">
                                      <p:cBhvr>
                                        <p:cTn id="24" dur="6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5" dur="600" fill="hold"/>
                                        <p:tgtEl>
                                          <p:spTgt spid="3">
                                            <p:txEl>
                                              <p:pRg st="0" end="0"/>
                                            </p:txEl>
                                          </p:spTgt>
                                        </p:tgtEl>
                                        <p:attrNameLst>
                                          <p:attrName>ppt_h</p:attrName>
                                        </p:attrNameLst>
                                      </p:cBhvr>
                                      <p:tavLst>
                                        <p:tav tm="0">
                                          <p:val>
                                            <p:fltVal val="0"/>
                                          </p:val>
                                        </p:tav>
                                        <p:tav tm="100000">
                                          <p:val>
                                            <p:strVal val="#ppt_h"/>
                                          </p:val>
                                        </p:tav>
                                      </p:tavLst>
                                    </p:anim>
                                  </p:childTnLst>
                                </p:cTn>
                              </p:par>
                            </p:childTnLst>
                          </p:cTn>
                        </p:par>
                        <p:par>
                          <p:cTn id="26" fill="hold">
                            <p:stCondLst>
                              <p:cond delay="2600"/>
                            </p:stCondLst>
                            <p:childTnLst>
                              <p:par>
                                <p:cTn id="27" presetID="23" presetClass="entr" presetSubtype="16" fill="hold" grpId="0" nodeType="after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 calcmode="lin" valueType="num">
                                      <p:cBhvr>
                                        <p:cTn id="29" dur="600" fill="hold"/>
                                        <p:tgtEl>
                                          <p:spTgt spid="3">
                                            <p:txEl>
                                              <p:pRg st="1" end="1"/>
                                            </p:txEl>
                                          </p:spTgt>
                                        </p:tgtEl>
                                        <p:attrNameLst>
                                          <p:attrName>ppt_w</p:attrName>
                                        </p:attrNameLst>
                                      </p:cBhvr>
                                      <p:tavLst>
                                        <p:tav tm="0">
                                          <p:val>
                                            <p:fltVal val="0"/>
                                          </p:val>
                                        </p:tav>
                                        <p:tav tm="100000">
                                          <p:val>
                                            <p:strVal val="#ppt_w"/>
                                          </p:val>
                                        </p:tav>
                                      </p:tavLst>
                                    </p:anim>
                                    <p:anim calcmode="lin" valueType="num">
                                      <p:cBhvr>
                                        <p:cTn id="30" dur="600" fill="hold"/>
                                        <p:tgtEl>
                                          <p:spTgt spid="3">
                                            <p:txEl>
                                              <p:pRg st="1" end="1"/>
                                            </p:txEl>
                                          </p:spTgt>
                                        </p:tgtEl>
                                        <p:attrNameLst>
                                          <p:attrName>ppt_h</p:attrName>
                                        </p:attrNameLst>
                                      </p:cBhvr>
                                      <p:tavLst>
                                        <p:tav tm="0">
                                          <p:val>
                                            <p:fltVal val="0"/>
                                          </p:val>
                                        </p:tav>
                                        <p:tav tm="100000">
                                          <p:val>
                                            <p:strVal val="#ppt_h"/>
                                          </p:val>
                                        </p:tav>
                                      </p:tavLst>
                                    </p:anim>
                                  </p:childTnLst>
                                </p:cTn>
                              </p:par>
                            </p:childTnLst>
                          </p:cTn>
                        </p:par>
                        <p:par>
                          <p:cTn id="31" fill="hold">
                            <p:stCondLst>
                              <p:cond delay="3200"/>
                            </p:stCondLst>
                            <p:childTnLst>
                              <p:par>
                                <p:cTn id="32" presetID="23" presetClass="entr" presetSubtype="16" fill="hold" grpId="0" nodeType="afterEffect">
                                  <p:stCondLst>
                                    <p:cond delay="0"/>
                                  </p:stCondLst>
                                  <p:childTnLst>
                                    <p:set>
                                      <p:cBhvr>
                                        <p:cTn id="33" dur="1" fill="hold">
                                          <p:stCondLst>
                                            <p:cond delay="0"/>
                                          </p:stCondLst>
                                        </p:cTn>
                                        <p:tgtEl>
                                          <p:spTgt spid="3">
                                            <p:txEl>
                                              <p:pRg st="2" end="2"/>
                                            </p:txEl>
                                          </p:spTgt>
                                        </p:tgtEl>
                                        <p:attrNameLst>
                                          <p:attrName>style.visibility</p:attrName>
                                        </p:attrNameLst>
                                      </p:cBhvr>
                                      <p:to>
                                        <p:strVal val="visible"/>
                                      </p:to>
                                    </p:set>
                                    <p:anim calcmode="lin" valueType="num">
                                      <p:cBhvr>
                                        <p:cTn id="34" dur="6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5" dur="600" fill="hold"/>
                                        <p:tgtEl>
                                          <p:spTgt spid="3">
                                            <p:txEl>
                                              <p:pRg st="2" end="2"/>
                                            </p:txEl>
                                          </p:spTgt>
                                        </p:tgtEl>
                                        <p:attrNameLst>
                                          <p:attrName>ppt_h</p:attrName>
                                        </p:attrNameLst>
                                      </p:cBhvr>
                                      <p:tavLst>
                                        <p:tav tm="0">
                                          <p:val>
                                            <p:fltVal val="0"/>
                                          </p:val>
                                        </p:tav>
                                        <p:tav tm="100000">
                                          <p:val>
                                            <p:strVal val="#ppt_h"/>
                                          </p:val>
                                        </p:tav>
                                      </p:tavLst>
                                    </p:anim>
                                  </p:childTnLst>
                                </p:cTn>
                              </p:par>
                            </p:childTnLst>
                          </p:cTn>
                        </p:par>
                        <p:par>
                          <p:cTn id="36" fill="hold">
                            <p:stCondLst>
                              <p:cond delay="3800"/>
                            </p:stCondLst>
                            <p:childTnLst>
                              <p:par>
                                <p:cTn id="37" presetID="30" presetClass="entr" presetSubtype="0"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800" decel="100000"/>
                                        <p:tgtEl>
                                          <p:spTgt spid="4"/>
                                        </p:tgtEl>
                                      </p:cBhvr>
                                    </p:animEffect>
                                    <p:anim calcmode="lin" valueType="num">
                                      <p:cBhvr>
                                        <p:cTn id="40" dur="800" decel="100000" fill="hold"/>
                                        <p:tgtEl>
                                          <p:spTgt spid="4"/>
                                        </p:tgtEl>
                                        <p:attrNameLst>
                                          <p:attrName>style.rotation</p:attrName>
                                        </p:attrNameLst>
                                      </p:cBhvr>
                                      <p:tavLst>
                                        <p:tav tm="0">
                                          <p:val>
                                            <p:fltVal val="-90"/>
                                          </p:val>
                                        </p:tav>
                                        <p:tav tm="100000">
                                          <p:val>
                                            <p:fltVal val="0"/>
                                          </p:val>
                                        </p:tav>
                                      </p:tavLst>
                                    </p:anim>
                                    <p:anim calcmode="lin" valueType="num">
                                      <p:cBhvr>
                                        <p:cTn id="41" dur="800" decel="100000" fill="hold"/>
                                        <p:tgtEl>
                                          <p:spTgt spid="4"/>
                                        </p:tgtEl>
                                        <p:attrNameLst>
                                          <p:attrName>ppt_x</p:attrName>
                                        </p:attrNameLst>
                                      </p:cBhvr>
                                      <p:tavLst>
                                        <p:tav tm="0">
                                          <p:val>
                                            <p:strVal val="#ppt_x+0.4"/>
                                          </p:val>
                                        </p:tav>
                                        <p:tav tm="100000">
                                          <p:val>
                                            <p:strVal val="#ppt_x-0.05"/>
                                          </p:val>
                                        </p:tav>
                                      </p:tavLst>
                                    </p:anim>
                                    <p:anim calcmode="lin" valueType="num">
                                      <p:cBhvr>
                                        <p:cTn id="42" dur="800" decel="100000" fill="hold"/>
                                        <p:tgtEl>
                                          <p:spTgt spid="4"/>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Terrorism</a:t>
            </a:r>
            <a:endParaRPr lang="en-US" dirty="0"/>
          </a:p>
        </p:txBody>
      </p:sp>
      <p:sp>
        <p:nvSpPr>
          <p:cNvPr id="3" name="Content Placeholder 2"/>
          <p:cNvSpPr>
            <a:spLocks noGrp="1"/>
          </p:cNvSpPr>
          <p:nvPr>
            <p:ph idx="1"/>
          </p:nvPr>
        </p:nvSpPr>
        <p:spPr>
          <a:xfrm>
            <a:off x="685800" y="1417638"/>
            <a:ext cx="7772400" cy="3733800"/>
          </a:xfrm>
        </p:spPr>
        <p:txBody>
          <a:bodyPr>
            <a:normAutofit lnSpcReduction="10000"/>
          </a:bodyPr>
          <a:lstStyle/>
          <a:p>
            <a:r>
              <a:rPr lang="en-US" dirty="0" smtClean="0"/>
              <a:t>The best example for terrorism would be Osama Bin Laden.</a:t>
            </a:r>
          </a:p>
          <a:p>
            <a:r>
              <a:rPr lang="en-US" dirty="0" smtClean="0"/>
              <a:t>On September, 11, 2001 Osama Bin Laden and his group of 19 terrorists </a:t>
            </a:r>
            <a:r>
              <a:rPr lang="en-US" dirty="0"/>
              <a:t>intentionally crashed two </a:t>
            </a:r>
            <a:r>
              <a:rPr lang="en-US" dirty="0" smtClean="0"/>
              <a:t>planes, American </a:t>
            </a:r>
            <a:r>
              <a:rPr lang="en-US" dirty="0"/>
              <a:t>Airlines Flight 11 and United Airlines Flight 175 into the Twin Towers of the World Trade Center in New York City; both towers collapsed within two hours. Hijackers crashed American Airlines Flight 77 into the Pentagon in Arlington, Virginia. The fourth jet, </a:t>
            </a:r>
            <a:r>
              <a:rPr lang="en-US" dirty="0" smtClean="0"/>
              <a:t>United </a:t>
            </a:r>
            <a:r>
              <a:rPr lang="en-US" dirty="0"/>
              <a:t>Airlines Flight 93, crashed into a field near Shanksville, Pennsylvania after passengers attempted to take control before it could reach the hijacker's intended target in Washington, D.C</a:t>
            </a:r>
            <a:r>
              <a:rPr lang="en-US" dirty="0" smtClean="0"/>
              <a:t>. Nearly </a:t>
            </a:r>
            <a:r>
              <a:rPr lang="en-US" dirty="0"/>
              <a:t>3,000 died in the attacks</a:t>
            </a:r>
            <a:r>
              <a:rPr lang="en-US" dirty="0" smtClean="0"/>
              <a:t>.</a:t>
            </a:r>
            <a:r>
              <a:rPr lang="en-US" dirty="0" smtClean="0">
                <a:solidFill>
                  <a:srgbClr val="FFFFFF"/>
                </a:solidFill>
              </a:rPr>
              <a:t> </a:t>
            </a:r>
          </a:p>
          <a:p>
            <a:r>
              <a:rPr lang="en-US" dirty="0" smtClean="0">
                <a:solidFill>
                  <a:srgbClr val="FFFFFF"/>
                </a:solidFill>
              </a:rPr>
              <a:t>Once again many died but for no reason. Terrorism is not a reasonable thing. These problems need peace, love, kindness to be resolved.</a:t>
            </a:r>
            <a:endParaRPr lang="en-US" dirty="0">
              <a:solidFill>
                <a:srgbClr val="FFFFFF"/>
              </a:solidFill>
            </a:endParaRPr>
          </a:p>
        </p:txBody>
      </p:sp>
      <p:pic>
        <p:nvPicPr>
          <p:cNvPr id="4" name="Picture 3" descr="images.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8285" y="4980423"/>
            <a:ext cx="2915715" cy="1877578"/>
          </a:xfrm>
          <a:prstGeom prst="rect">
            <a:avLst/>
          </a:prstGeom>
        </p:spPr>
      </p:pic>
      <p:pic>
        <p:nvPicPr>
          <p:cNvPr id="5" name="Picture 4" descr="240px-Wtc_arial_march200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5481" y="4980422"/>
            <a:ext cx="3182803" cy="1877579"/>
          </a:xfrm>
          <a:prstGeom prst="rect">
            <a:avLst/>
          </a:prstGeom>
        </p:spPr>
      </p:pic>
      <p:pic>
        <p:nvPicPr>
          <p:cNvPr id="6" name="Picture 5" descr="9-11-0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980422"/>
            <a:ext cx="3045481" cy="1877579"/>
          </a:xfrm>
          <a:prstGeom prst="rect">
            <a:avLst/>
          </a:prstGeom>
        </p:spPr>
      </p:pic>
    </p:spTree>
    <p:extLst>
      <p:ext uri="{BB962C8B-B14F-4D97-AF65-F5344CB8AC3E}">
        <p14:creationId xmlns:p14="http://schemas.microsoft.com/office/powerpoint/2010/main" val="1330456039"/>
      </p:ext>
    </p:extLst>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5000"/>
                            </p:stCondLst>
                            <p:childTnLst>
                              <p:par>
                                <p:cTn id="13" presetID="15" presetClass="entr" presetSubtype="0"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8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8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8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8" dur="8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par>
                          <p:cTn id="19" fill="hold">
                            <p:stCondLst>
                              <p:cond delay="5800"/>
                            </p:stCondLst>
                            <p:childTnLst>
                              <p:par>
                                <p:cTn id="20" presetID="15" presetClass="entr" presetSubtype="0" fill="hold" grpId="0" nodeType="after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8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3" dur="8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4" dur="8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5" dur="8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par>
                          <p:cTn id="26" fill="hold">
                            <p:stCondLst>
                              <p:cond delay="6600"/>
                            </p:stCondLst>
                            <p:childTnLst>
                              <p:par>
                                <p:cTn id="27" presetID="15" presetClass="entr" presetSubtype="0" fill="hold" grpId="0" nodeType="after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p:cTn id="29" dur="8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0" dur="8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1" dur="8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2" dur="8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par>
                                <p:cTn id="33" presetID="35" presetClass="entr" presetSubtype="0" fill="hold"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2000"/>
                                        <p:tgtEl>
                                          <p:spTgt spid="4"/>
                                        </p:tgtEl>
                                      </p:cBhvr>
                                    </p:animEffect>
                                    <p:anim calcmode="lin" valueType="num">
                                      <p:cBhvr>
                                        <p:cTn id="36" dur="2000" fill="hold"/>
                                        <p:tgtEl>
                                          <p:spTgt spid="4"/>
                                        </p:tgtEl>
                                        <p:attrNameLst>
                                          <p:attrName>style.rotation</p:attrName>
                                        </p:attrNameLst>
                                      </p:cBhvr>
                                      <p:tavLst>
                                        <p:tav tm="0">
                                          <p:val>
                                            <p:fltVal val="720"/>
                                          </p:val>
                                        </p:tav>
                                        <p:tav tm="100000">
                                          <p:val>
                                            <p:fltVal val="0"/>
                                          </p:val>
                                        </p:tav>
                                      </p:tavLst>
                                    </p:anim>
                                    <p:anim calcmode="lin" valueType="num">
                                      <p:cBhvr>
                                        <p:cTn id="37" dur="2000" fill="hold"/>
                                        <p:tgtEl>
                                          <p:spTgt spid="4"/>
                                        </p:tgtEl>
                                        <p:attrNameLst>
                                          <p:attrName>ppt_h</p:attrName>
                                        </p:attrNameLst>
                                      </p:cBhvr>
                                      <p:tavLst>
                                        <p:tav tm="0">
                                          <p:val>
                                            <p:fltVal val="0"/>
                                          </p:val>
                                        </p:tav>
                                        <p:tav tm="100000">
                                          <p:val>
                                            <p:strVal val="#ppt_h"/>
                                          </p:val>
                                        </p:tav>
                                      </p:tavLst>
                                    </p:anim>
                                    <p:anim calcmode="lin" valueType="num">
                                      <p:cBhvr>
                                        <p:cTn id="38" dur="2000" fill="hold"/>
                                        <p:tgtEl>
                                          <p:spTgt spid="4"/>
                                        </p:tgtEl>
                                        <p:attrNameLst>
                                          <p:attrName>ppt_w</p:attrName>
                                        </p:attrNameLst>
                                      </p:cBhvr>
                                      <p:tavLst>
                                        <p:tav tm="0">
                                          <p:val>
                                            <p:fltVal val="0"/>
                                          </p:val>
                                        </p:tav>
                                        <p:tav tm="100000">
                                          <p:val>
                                            <p:strVal val="#ppt_w"/>
                                          </p:val>
                                        </p:tav>
                                      </p:tavLst>
                                    </p:anim>
                                  </p:childTnLst>
                                </p:cTn>
                              </p:par>
                              <p:par>
                                <p:cTn id="39" presetID="35" presetClass="entr" presetSubtype="0" fill="hold" nodeType="with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2000"/>
                                        <p:tgtEl>
                                          <p:spTgt spid="5"/>
                                        </p:tgtEl>
                                      </p:cBhvr>
                                    </p:animEffect>
                                    <p:anim calcmode="lin" valueType="num">
                                      <p:cBhvr>
                                        <p:cTn id="42" dur="2000" fill="hold"/>
                                        <p:tgtEl>
                                          <p:spTgt spid="5"/>
                                        </p:tgtEl>
                                        <p:attrNameLst>
                                          <p:attrName>style.rotation</p:attrName>
                                        </p:attrNameLst>
                                      </p:cBhvr>
                                      <p:tavLst>
                                        <p:tav tm="0">
                                          <p:val>
                                            <p:fltVal val="720"/>
                                          </p:val>
                                        </p:tav>
                                        <p:tav tm="100000">
                                          <p:val>
                                            <p:fltVal val="0"/>
                                          </p:val>
                                        </p:tav>
                                      </p:tavLst>
                                    </p:anim>
                                    <p:anim calcmode="lin" valueType="num">
                                      <p:cBhvr>
                                        <p:cTn id="43" dur="2000" fill="hold"/>
                                        <p:tgtEl>
                                          <p:spTgt spid="5"/>
                                        </p:tgtEl>
                                        <p:attrNameLst>
                                          <p:attrName>ppt_h</p:attrName>
                                        </p:attrNameLst>
                                      </p:cBhvr>
                                      <p:tavLst>
                                        <p:tav tm="0">
                                          <p:val>
                                            <p:fltVal val="0"/>
                                          </p:val>
                                        </p:tav>
                                        <p:tav tm="100000">
                                          <p:val>
                                            <p:strVal val="#ppt_h"/>
                                          </p:val>
                                        </p:tav>
                                      </p:tavLst>
                                    </p:anim>
                                    <p:anim calcmode="lin" valueType="num">
                                      <p:cBhvr>
                                        <p:cTn id="44" dur="2000" fill="hold"/>
                                        <p:tgtEl>
                                          <p:spTgt spid="5"/>
                                        </p:tgtEl>
                                        <p:attrNameLst>
                                          <p:attrName>ppt_w</p:attrName>
                                        </p:attrNameLst>
                                      </p:cBhvr>
                                      <p:tavLst>
                                        <p:tav tm="0">
                                          <p:val>
                                            <p:fltVal val="0"/>
                                          </p:val>
                                        </p:tav>
                                        <p:tav tm="100000">
                                          <p:val>
                                            <p:strVal val="#ppt_w"/>
                                          </p:val>
                                        </p:tav>
                                      </p:tavLst>
                                    </p:anim>
                                  </p:childTnLst>
                                </p:cTn>
                              </p:par>
                              <p:par>
                                <p:cTn id="45" presetID="35" presetClass="entr" presetSubtype="0" fill="hold" nodeType="with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2000"/>
                                        <p:tgtEl>
                                          <p:spTgt spid="6"/>
                                        </p:tgtEl>
                                      </p:cBhvr>
                                    </p:animEffect>
                                    <p:anim calcmode="lin" valueType="num">
                                      <p:cBhvr>
                                        <p:cTn id="48" dur="2000" fill="hold"/>
                                        <p:tgtEl>
                                          <p:spTgt spid="6"/>
                                        </p:tgtEl>
                                        <p:attrNameLst>
                                          <p:attrName>style.rotation</p:attrName>
                                        </p:attrNameLst>
                                      </p:cBhvr>
                                      <p:tavLst>
                                        <p:tav tm="0">
                                          <p:val>
                                            <p:fltVal val="720"/>
                                          </p:val>
                                        </p:tav>
                                        <p:tav tm="100000">
                                          <p:val>
                                            <p:fltVal val="0"/>
                                          </p:val>
                                        </p:tav>
                                      </p:tavLst>
                                    </p:anim>
                                    <p:anim calcmode="lin" valueType="num">
                                      <p:cBhvr>
                                        <p:cTn id="49" dur="2000" fill="hold"/>
                                        <p:tgtEl>
                                          <p:spTgt spid="6"/>
                                        </p:tgtEl>
                                        <p:attrNameLst>
                                          <p:attrName>ppt_h</p:attrName>
                                        </p:attrNameLst>
                                      </p:cBhvr>
                                      <p:tavLst>
                                        <p:tav tm="0">
                                          <p:val>
                                            <p:fltVal val="0"/>
                                          </p:val>
                                        </p:tav>
                                        <p:tav tm="100000">
                                          <p:val>
                                            <p:strVal val="#ppt_h"/>
                                          </p:val>
                                        </p:tav>
                                      </p:tavLst>
                                    </p:anim>
                                    <p:anim calcmode="lin" valueType="num">
                                      <p:cBhvr>
                                        <p:cTn id="50" dur="2000" fill="hold"/>
                                        <p:tgtEl>
                                          <p:spTgt spid="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Religion</a:t>
            </a:r>
            <a:endParaRPr lang="en-US" dirty="0"/>
          </a:p>
        </p:txBody>
      </p:sp>
      <p:sp>
        <p:nvSpPr>
          <p:cNvPr id="3" name="Content Placeholder 2"/>
          <p:cNvSpPr>
            <a:spLocks noGrp="1"/>
          </p:cNvSpPr>
          <p:nvPr>
            <p:ph idx="1"/>
          </p:nvPr>
        </p:nvSpPr>
        <p:spPr/>
        <p:txBody>
          <a:bodyPr/>
          <a:lstStyle/>
          <a:p>
            <a:r>
              <a:rPr lang="en-US" dirty="0" smtClean="0"/>
              <a:t>Many times people did what they did (bad things) because others didn’t agree with them, they didn’t believe in what they believed, they did it because of religion.</a:t>
            </a:r>
          </a:p>
          <a:p>
            <a:r>
              <a:rPr lang="tr-TR" dirty="0"/>
              <a:t>I</a:t>
            </a:r>
            <a:r>
              <a:rPr lang="en-US" dirty="0" smtClean="0"/>
              <a:t>t </a:t>
            </a:r>
            <a:r>
              <a:rPr lang="en-US" dirty="0" smtClean="0"/>
              <a:t>is only natural that people have different beliefs in this world but some people decide not to act reasonable so they take everything said opposite to their belief personally and fights start!</a:t>
            </a:r>
          </a:p>
          <a:p>
            <a:r>
              <a:rPr lang="en-US" dirty="0" smtClean="0"/>
              <a:t>People need to learn to ‘accept’ others and other things. This would also be another step towards peace! </a:t>
            </a:r>
            <a:endParaRPr lang="en-US" dirty="0"/>
          </a:p>
        </p:txBody>
      </p:sp>
      <p:pic>
        <p:nvPicPr>
          <p:cNvPr id="4" name="Picture 3" descr="world-peac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16902" y="3968514"/>
            <a:ext cx="4327098" cy="2889486"/>
          </a:xfrm>
          <a:prstGeom prst="rect">
            <a:avLst/>
          </a:prstGeom>
        </p:spPr>
      </p:pic>
    </p:spTree>
    <p:extLst>
      <p:ext uri="{BB962C8B-B14F-4D97-AF65-F5344CB8AC3E}">
        <p14:creationId xmlns:p14="http://schemas.microsoft.com/office/powerpoint/2010/main" val="2885735712"/>
      </p:ext>
    </p:extLst>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850"/>
                            </p:stCondLst>
                            <p:childTnLst>
                              <p:par>
                                <p:cTn id="13" presetID="53" presetClass="entr" presetSubtype="16"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7" dur="500"/>
                                        <p:tgtEl>
                                          <p:spTgt spid="3">
                                            <p:txEl>
                                              <p:pRg st="0" end="0"/>
                                            </p:txEl>
                                          </p:spTgt>
                                        </p:tgtEl>
                                      </p:cBhvr>
                                    </p:animEffect>
                                  </p:childTnLst>
                                </p:cTn>
                              </p:par>
                            </p:childTnLst>
                          </p:cTn>
                        </p:par>
                        <p:par>
                          <p:cTn id="18" fill="hold">
                            <p:stCondLst>
                              <p:cond delay="1350"/>
                            </p:stCondLst>
                            <p:childTnLst>
                              <p:par>
                                <p:cTn id="19" presetID="53" presetClass="entr" presetSubtype="16" fill="hold" grpId="0" nodeType="after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3" dur="500"/>
                                        <p:tgtEl>
                                          <p:spTgt spid="3">
                                            <p:txEl>
                                              <p:pRg st="1" end="1"/>
                                            </p:txEl>
                                          </p:spTgt>
                                        </p:tgtEl>
                                      </p:cBhvr>
                                    </p:animEffect>
                                  </p:childTnLst>
                                </p:cTn>
                              </p:par>
                            </p:childTnLst>
                          </p:cTn>
                        </p:par>
                        <p:par>
                          <p:cTn id="24" fill="hold">
                            <p:stCondLst>
                              <p:cond delay="1850"/>
                            </p:stCondLst>
                            <p:childTnLst>
                              <p:par>
                                <p:cTn id="25" presetID="53" presetClass="entr" presetSubtype="16" fill="hold" grpId="0" nodeType="after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9" dur="500"/>
                                        <p:tgtEl>
                                          <p:spTgt spid="3">
                                            <p:txEl>
                                              <p:pRg st="2" end="2"/>
                                            </p:txEl>
                                          </p:spTgt>
                                        </p:tgtEl>
                                      </p:cBhvr>
                                    </p:animEffect>
                                  </p:childTnLst>
                                </p:cTn>
                              </p:par>
                            </p:childTnLst>
                          </p:cTn>
                        </p:par>
                        <p:par>
                          <p:cTn id="30" fill="hold">
                            <p:stCondLst>
                              <p:cond delay="2350"/>
                            </p:stCondLst>
                            <p:childTnLst>
                              <p:par>
                                <p:cTn id="31" presetID="37" presetClass="entr" presetSubtype="0"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900" decel="100000" fill="hold"/>
                                        <p:tgtEl>
                                          <p:spTgt spid="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Violence Against women</a:t>
            </a:r>
            <a:endParaRPr lang="en-US" dirty="0"/>
          </a:p>
        </p:txBody>
      </p:sp>
      <p:sp>
        <p:nvSpPr>
          <p:cNvPr id="3" name="Content Placeholder 2"/>
          <p:cNvSpPr>
            <a:spLocks noGrp="1"/>
          </p:cNvSpPr>
          <p:nvPr>
            <p:ph idx="1"/>
          </p:nvPr>
        </p:nvSpPr>
        <p:spPr/>
        <p:txBody>
          <a:bodyPr/>
          <a:lstStyle/>
          <a:p>
            <a:r>
              <a:rPr lang="en-US" dirty="0"/>
              <a:t> Violence against women and girls has far-reaching consequences, harming families and communities. For women and girls 16–44 years old, violence is a major cause of death and </a:t>
            </a:r>
            <a:r>
              <a:rPr lang="en-US" dirty="0" smtClean="0"/>
              <a:t>disability.</a:t>
            </a:r>
          </a:p>
          <a:p>
            <a:r>
              <a:rPr lang="en-US" dirty="0" smtClean="0"/>
              <a:t>This violence is only what people do because of some psychological or mental reasons but it’s wrong.</a:t>
            </a:r>
          </a:p>
          <a:p>
            <a:r>
              <a:rPr lang="tr-TR" dirty="0"/>
              <a:t>I</a:t>
            </a:r>
            <a:r>
              <a:rPr lang="en-US" dirty="0" smtClean="0"/>
              <a:t> </a:t>
            </a:r>
            <a:r>
              <a:rPr lang="en-US" dirty="0" smtClean="0"/>
              <a:t>suggest if you are angry at someone you should talk to that person, discuss but never hit or ‘beat up’ that person. This would definitely be an improvement towards peace.</a:t>
            </a:r>
          </a:p>
        </p:txBody>
      </p:sp>
      <p:pic>
        <p:nvPicPr>
          <p:cNvPr id="4" name="Picture 3"/>
          <p:cNvPicPr>
            <a:picLocks noChangeAspect="1"/>
          </p:cNvPicPr>
          <p:nvPr/>
        </p:nvPicPr>
        <p:blipFill>
          <a:blip r:embed="rId2"/>
          <a:stretch>
            <a:fillRect/>
          </a:stretch>
        </p:blipFill>
        <p:spPr>
          <a:xfrm>
            <a:off x="4868480" y="3932854"/>
            <a:ext cx="4275520" cy="2925145"/>
          </a:xfrm>
          <a:prstGeom prst="rect">
            <a:avLst/>
          </a:prstGeom>
        </p:spPr>
      </p:pic>
    </p:spTree>
    <p:extLst>
      <p:ext uri="{BB962C8B-B14F-4D97-AF65-F5344CB8AC3E}">
        <p14:creationId xmlns:p14="http://schemas.microsoft.com/office/powerpoint/2010/main" val="1411928154"/>
      </p:ext>
    </p:extLst>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3">
                                            <p:txEl>
                                              <p:pRg st="0" end="0"/>
                                            </p:txEl>
                                          </p:spTgt>
                                        </p:tgtEl>
                                        <p:attrNameLst>
                                          <p:attrName>style.visibility</p:attrName>
                                        </p:attrNameLst>
                                      </p:cBhvr>
                                      <p:to>
                                        <p:strVal val="visible"/>
                                      </p:to>
                                    </p:set>
                                    <p:anim by="(-#ppt_w*2)" calcmode="lin" valueType="num">
                                      <p:cBhvr rctx="PPT">
                                        <p:cTn id="14" dur="150" autoRev="1" fill="hold">
                                          <p:stCondLst>
                                            <p:cond delay="0"/>
                                          </p:stCondLst>
                                        </p:cTn>
                                        <p:tgtEl>
                                          <p:spTgt spid="3">
                                            <p:txEl>
                                              <p:pRg st="0" end="0"/>
                                            </p:txEl>
                                          </p:spTgt>
                                        </p:tgtEl>
                                        <p:attrNameLst>
                                          <p:attrName>ppt_w</p:attrName>
                                        </p:attrNameLst>
                                      </p:cBhvr>
                                    </p:anim>
                                    <p:anim by="(#ppt_w*0.50)" calcmode="lin" valueType="num">
                                      <p:cBhvr>
                                        <p:cTn id="15" dur="150" decel="50000" autoRev="1" fill="hold">
                                          <p:stCondLst>
                                            <p:cond delay="0"/>
                                          </p:stCondLst>
                                        </p:cTn>
                                        <p:tgtEl>
                                          <p:spTgt spid="3">
                                            <p:txEl>
                                              <p:pRg st="0" end="0"/>
                                            </p:txEl>
                                          </p:spTgt>
                                        </p:tgtEl>
                                        <p:attrNameLst>
                                          <p:attrName>ppt_x</p:attrName>
                                        </p:attrNameLst>
                                      </p:cBhvr>
                                    </p:anim>
                                    <p:anim from="(-#ppt_h/2)" to="(#ppt_y)" calcmode="lin" valueType="num">
                                      <p:cBhvr>
                                        <p:cTn id="16" dur="300" fill="hold">
                                          <p:stCondLst>
                                            <p:cond delay="0"/>
                                          </p:stCondLst>
                                        </p:cTn>
                                        <p:tgtEl>
                                          <p:spTgt spid="3">
                                            <p:txEl>
                                              <p:pRg st="0" end="0"/>
                                            </p:txEl>
                                          </p:spTgt>
                                        </p:tgtEl>
                                        <p:attrNameLst>
                                          <p:attrName>ppt_y</p:attrName>
                                        </p:attrNameLst>
                                      </p:cBhvr>
                                    </p:anim>
                                    <p:animRot by="21600000">
                                      <p:cBhvr>
                                        <p:cTn id="17" dur="300" fill="hold">
                                          <p:stCondLst>
                                            <p:cond delay="0"/>
                                          </p:stCondLst>
                                        </p:cTn>
                                        <p:tgtEl>
                                          <p:spTgt spid="3">
                                            <p:txEl>
                                              <p:pRg st="0" end="0"/>
                                            </p:txEl>
                                          </p:spTgt>
                                        </p:tgtEl>
                                        <p:attrNameLst>
                                          <p:attrName>r</p:attrName>
                                        </p:attrNameLst>
                                      </p:cBhvr>
                                    </p:animRot>
                                  </p:childTnLst>
                                </p:cTn>
                              </p:par>
                            </p:childTnLst>
                          </p:cTn>
                        </p:par>
                        <p:par>
                          <p:cTn id="18" fill="hold">
                            <p:stCondLst>
                              <p:cond delay="601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3">
                                            <p:txEl>
                                              <p:pRg st="1" end="1"/>
                                            </p:txEl>
                                          </p:spTgt>
                                        </p:tgtEl>
                                        <p:attrNameLst>
                                          <p:attrName>style.visibility</p:attrName>
                                        </p:attrNameLst>
                                      </p:cBhvr>
                                      <p:to>
                                        <p:strVal val="visible"/>
                                      </p:to>
                                    </p:set>
                                    <p:anim by="(-#ppt_w*2)" calcmode="lin" valueType="num">
                                      <p:cBhvr rctx="PPT">
                                        <p:cTn id="21" dur="150" autoRev="1" fill="hold">
                                          <p:stCondLst>
                                            <p:cond delay="0"/>
                                          </p:stCondLst>
                                        </p:cTn>
                                        <p:tgtEl>
                                          <p:spTgt spid="3">
                                            <p:txEl>
                                              <p:pRg st="1" end="1"/>
                                            </p:txEl>
                                          </p:spTgt>
                                        </p:tgtEl>
                                        <p:attrNameLst>
                                          <p:attrName>ppt_w</p:attrName>
                                        </p:attrNameLst>
                                      </p:cBhvr>
                                    </p:anim>
                                    <p:anim by="(#ppt_w*0.50)" calcmode="lin" valueType="num">
                                      <p:cBhvr>
                                        <p:cTn id="22" dur="150" decel="50000" autoRev="1" fill="hold">
                                          <p:stCondLst>
                                            <p:cond delay="0"/>
                                          </p:stCondLst>
                                        </p:cTn>
                                        <p:tgtEl>
                                          <p:spTgt spid="3">
                                            <p:txEl>
                                              <p:pRg st="1" end="1"/>
                                            </p:txEl>
                                          </p:spTgt>
                                        </p:tgtEl>
                                        <p:attrNameLst>
                                          <p:attrName>ppt_x</p:attrName>
                                        </p:attrNameLst>
                                      </p:cBhvr>
                                    </p:anim>
                                    <p:anim from="(-#ppt_h/2)" to="(#ppt_y)" calcmode="lin" valueType="num">
                                      <p:cBhvr>
                                        <p:cTn id="23" dur="300" fill="hold">
                                          <p:stCondLst>
                                            <p:cond delay="0"/>
                                          </p:stCondLst>
                                        </p:cTn>
                                        <p:tgtEl>
                                          <p:spTgt spid="3">
                                            <p:txEl>
                                              <p:pRg st="1" end="1"/>
                                            </p:txEl>
                                          </p:spTgt>
                                        </p:tgtEl>
                                        <p:attrNameLst>
                                          <p:attrName>ppt_y</p:attrName>
                                        </p:attrNameLst>
                                      </p:cBhvr>
                                    </p:anim>
                                    <p:animRot by="21600000">
                                      <p:cBhvr>
                                        <p:cTn id="24" dur="300" fill="hold">
                                          <p:stCondLst>
                                            <p:cond delay="0"/>
                                          </p:stCondLst>
                                        </p:cTn>
                                        <p:tgtEl>
                                          <p:spTgt spid="3">
                                            <p:txEl>
                                              <p:pRg st="1" end="1"/>
                                            </p:txEl>
                                          </p:spTgt>
                                        </p:tgtEl>
                                        <p:attrNameLst>
                                          <p:attrName>r</p:attrName>
                                        </p:attrNameLst>
                                      </p:cBhvr>
                                    </p:animRot>
                                  </p:childTnLst>
                                </p:cTn>
                              </p:par>
                            </p:childTnLst>
                          </p:cTn>
                        </p:par>
                        <p:par>
                          <p:cTn id="25" fill="hold">
                            <p:stCondLst>
                              <p:cond delay="8800"/>
                            </p:stCondLst>
                            <p:childTnLst>
                              <p:par>
                                <p:cTn id="26" presetID="56" presetClass="entr" presetSubtype="0" fill="hold" grpId="0" nodeType="afterEffect">
                                  <p:stCondLst>
                                    <p:cond delay="0"/>
                                  </p:stCondLst>
                                  <p:iterate type="lt">
                                    <p:tmPct val="10000"/>
                                  </p:iterate>
                                  <p:childTnLst>
                                    <p:set>
                                      <p:cBhvr>
                                        <p:cTn id="27" dur="1" fill="hold">
                                          <p:stCondLst>
                                            <p:cond delay="0"/>
                                          </p:stCondLst>
                                        </p:cTn>
                                        <p:tgtEl>
                                          <p:spTgt spid="3">
                                            <p:txEl>
                                              <p:pRg st="2" end="2"/>
                                            </p:txEl>
                                          </p:spTgt>
                                        </p:tgtEl>
                                        <p:attrNameLst>
                                          <p:attrName>style.visibility</p:attrName>
                                        </p:attrNameLst>
                                      </p:cBhvr>
                                      <p:to>
                                        <p:strVal val="visible"/>
                                      </p:to>
                                    </p:set>
                                    <p:anim by="(-#ppt_w*2)" calcmode="lin" valueType="num">
                                      <p:cBhvr rctx="PPT">
                                        <p:cTn id="28" dur="150" autoRev="1" fill="hold">
                                          <p:stCondLst>
                                            <p:cond delay="0"/>
                                          </p:stCondLst>
                                        </p:cTn>
                                        <p:tgtEl>
                                          <p:spTgt spid="3">
                                            <p:txEl>
                                              <p:pRg st="2" end="2"/>
                                            </p:txEl>
                                          </p:spTgt>
                                        </p:tgtEl>
                                        <p:attrNameLst>
                                          <p:attrName>ppt_w</p:attrName>
                                        </p:attrNameLst>
                                      </p:cBhvr>
                                    </p:anim>
                                    <p:anim by="(#ppt_w*0.50)" calcmode="lin" valueType="num">
                                      <p:cBhvr>
                                        <p:cTn id="29" dur="150" decel="50000" autoRev="1" fill="hold">
                                          <p:stCondLst>
                                            <p:cond delay="0"/>
                                          </p:stCondLst>
                                        </p:cTn>
                                        <p:tgtEl>
                                          <p:spTgt spid="3">
                                            <p:txEl>
                                              <p:pRg st="2" end="2"/>
                                            </p:txEl>
                                          </p:spTgt>
                                        </p:tgtEl>
                                        <p:attrNameLst>
                                          <p:attrName>ppt_x</p:attrName>
                                        </p:attrNameLst>
                                      </p:cBhvr>
                                    </p:anim>
                                    <p:anim from="(-#ppt_h/2)" to="(#ppt_y)" calcmode="lin" valueType="num">
                                      <p:cBhvr>
                                        <p:cTn id="30" dur="300" fill="hold">
                                          <p:stCondLst>
                                            <p:cond delay="0"/>
                                          </p:stCondLst>
                                        </p:cTn>
                                        <p:tgtEl>
                                          <p:spTgt spid="3">
                                            <p:txEl>
                                              <p:pRg st="2" end="2"/>
                                            </p:txEl>
                                          </p:spTgt>
                                        </p:tgtEl>
                                        <p:attrNameLst>
                                          <p:attrName>ppt_y</p:attrName>
                                        </p:attrNameLst>
                                      </p:cBhvr>
                                    </p:anim>
                                    <p:animRot by="21600000">
                                      <p:cBhvr>
                                        <p:cTn id="31" dur="300" fill="hold">
                                          <p:stCondLst>
                                            <p:cond delay="0"/>
                                          </p:stCondLst>
                                        </p:cTn>
                                        <p:tgtEl>
                                          <p:spTgt spid="3">
                                            <p:txEl>
                                              <p:pRg st="2" end="2"/>
                                            </p:txEl>
                                          </p:spTgt>
                                        </p:tgtEl>
                                        <p:attrNameLst>
                                          <p:attrName>r</p:attrName>
                                        </p:attrNameLst>
                                      </p:cBhvr>
                                    </p:animRot>
                                  </p:childTnLst>
                                </p:cTn>
                              </p:par>
                            </p:childTnLst>
                          </p:cTn>
                        </p:par>
                        <p:par>
                          <p:cTn id="32" fill="hold">
                            <p:stCondLst>
                              <p:cond delay="13330"/>
                            </p:stCondLst>
                            <p:childTnLst>
                              <p:par>
                                <p:cTn id="33" presetID="49" presetClass="entr" presetSubtype="0" decel="100000"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900" fill="hold"/>
                                        <p:tgtEl>
                                          <p:spTgt spid="4"/>
                                        </p:tgtEl>
                                        <p:attrNameLst>
                                          <p:attrName>ppt_w</p:attrName>
                                        </p:attrNameLst>
                                      </p:cBhvr>
                                      <p:tavLst>
                                        <p:tav tm="0">
                                          <p:val>
                                            <p:fltVal val="0"/>
                                          </p:val>
                                        </p:tav>
                                        <p:tav tm="100000">
                                          <p:val>
                                            <p:strVal val="#ppt_w"/>
                                          </p:val>
                                        </p:tav>
                                      </p:tavLst>
                                    </p:anim>
                                    <p:anim calcmode="lin" valueType="num">
                                      <p:cBhvr>
                                        <p:cTn id="36" dur="900" fill="hold"/>
                                        <p:tgtEl>
                                          <p:spTgt spid="4"/>
                                        </p:tgtEl>
                                        <p:attrNameLst>
                                          <p:attrName>ppt_h</p:attrName>
                                        </p:attrNameLst>
                                      </p:cBhvr>
                                      <p:tavLst>
                                        <p:tav tm="0">
                                          <p:val>
                                            <p:fltVal val="0"/>
                                          </p:val>
                                        </p:tav>
                                        <p:tav tm="100000">
                                          <p:val>
                                            <p:strVal val="#ppt_h"/>
                                          </p:val>
                                        </p:tav>
                                      </p:tavLst>
                                    </p:anim>
                                    <p:anim calcmode="lin" valueType="num">
                                      <p:cBhvr>
                                        <p:cTn id="37" dur="900" fill="hold"/>
                                        <p:tgtEl>
                                          <p:spTgt spid="4"/>
                                        </p:tgtEl>
                                        <p:attrNameLst>
                                          <p:attrName>style.rotation</p:attrName>
                                        </p:attrNameLst>
                                      </p:cBhvr>
                                      <p:tavLst>
                                        <p:tav tm="0">
                                          <p:val>
                                            <p:fltVal val="360"/>
                                          </p:val>
                                        </p:tav>
                                        <p:tav tm="100000">
                                          <p:val>
                                            <p:fltVal val="0"/>
                                          </p:val>
                                        </p:tav>
                                      </p:tavLst>
                                    </p:anim>
                                    <p:animEffect transition="in" filter="fade">
                                      <p:cBhvr>
                                        <p:cTn id="38" dur="9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Peace!!!</a:t>
            </a:r>
            <a:endParaRPr lang="en-US" dirty="0"/>
          </a:p>
        </p:txBody>
      </p:sp>
      <p:sp>
        <p:nvSpPr>
          <p:cNvPr id="3" name="Content Placeholder 2"/>
          <p:cNvSpPr>
            <a:spLocks noGrp="1"/>
          </p:cNvSpPr>
          <p:nvPr>
            <p:ph idx="1"/>
          </p:nvPr>
        </p:nvSpPr>
        <p:spPr/>
        <p:txBody>
          <a:bodyPr/>
          <a:lstStyle/>
          <a:p>
            <a:pPr marL="68580" indent="0">
              <a:buNone/>
            </a:pPr>
            <a:r>
              <a:rPr lang="en-US" dirty="0" smtClean="0"/>
              <a:t>As a conclusion </a:t>
            </a:r>
            <a:r>
              <a:rPr lang="tr-TR" dirty="0" smtClean="0"/>
              <a:t>I</a:t>
            </a:r>
            <a:r>
              <a:rPr lang="en-US" dirty="0" smtClean="0"/>
              <a:t> </a:t>
            </a:r>
            <a:r>
              <a:rPr lang="en-US" dirty="0" smtClean="0"/>
              <a:t>would only like to say that whatever bad attempt has been done clearly has never had a positive result so I say:</a:t>
            </a:r>
          </a:p>
          <a:p>
            <a:pPr marL="68580" indent="0">
              <a:buNone/>
            </a:pPr>
            <a:r>
              <a:rPr lang="en-US" dirty="0" smtClean="0"/>
              <a:t>Let’s all live as one for our </a:t>
            </a:r>
            <a:r>
              <a:rPr lang="en-US" dirty="0" smtClean="0"/>
              <a:t>world</a:t>
            </a:r>
            <a:r>
              <a:rPr lang="tr-TR" dirty="0" smtClean="0"/>
              <a:t>;</a:t>
            </a:r>
            <a:r>
              <a:rPr lang="en-US" dirty="0" smtClean="0"/>
              <a:t> </a:t>
            </a:r>
            <a:r>
              <a:rPr lang="en-US" dirty="0" smtClean="0"/>
              <a:t>if not nothing will be left and that’s when we will understand the real meaning of peace and love. Before having to lose everything let’s just realize the importance of everything now. </a:t>
            </a:r>
            <a:r>
              <a:rPr lang="en-US" dirty="0" smtClean="0">
                <a:sym typeface="Wingdings"/>
              </a:rPr>
              <a:t></a:t>
            </a:r>
            <a:endParaRPr lang="en-US" dirty="0"/>
          </a:p>
        </p:txBody>
      </p:sp>
      <p:pic>
        <p:nvPicPr>
          <p:cNvPr id="4" name="Picture 3"/>
          <p:cNvPicPr>
            <a:picLocks noChangeAspect="1"/>
          </p:cNvPicPr>
          <p:nvPr/>
        </p:nvPicPr>
        <p:blipFill>
          <a:blip r:embed="rId2"/>
          <a:stretch>
            <a:fillRect/>
          </a:stretch>
        </p:blipFill>
        <p:spPr>
          <a:xfrm>
            <a:off x="4603516" y="3315186"/>
            <a:ext cx="4540484" cy="3542814"/>
          </a:xfrm>
          <a:prstGeom prst="rect">
            <a:avLst/>
          </a:prstGeom>
        </p:spPr>
      </p:pic>
      <p:pic>
        <p:nvPicPr>
          <p:cNvPr id="5" name="Picture 4"/>
          <p:cNvPicPr>
            <a:picLocks noChangeAspect="1"/>
          </p:cNvPicPr>
          <p:nvPr/>
        </p:nvPicPr>
        <p:blipFill>
          <a:blip r:embed="rId3"/>
          <a:stretch>
            <a:fillRect/>
          </a:stretch>
        </p:blipFill>
        <p:spPr>
          <a:xfrm>
            <a:off x="-1" y="3315186"/>
            <a:ext cx="4603516" cy="3542814"/>
          </a:xfrm>
          <a:prstGeom prst="rect">
            <a:avLst/>
          </a:prstGeom>
        </p:spPr>
      </p:pic>
    </p:spTree>
    <p:extLst>
      <p:ext uri="{BB962C8B-B14F-4D97-AF65-F5344CB8AC3E}">
        <p14:creationId xmlns:p14="http://schemas.microsoft.com/office/powerpoint/2010/main" val="3084324673"/>
      </p:ext>
    </p:extLst>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par>
                                <p:cTn id="25" presetID="35"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2000"/>
                                        <p:tgtEl>
                                          <p:spTgt spid="5"/>
                                        </p:tgtEl>
                                      </p:cBhvr>
                                    </p:animEffect>
                                    <p:anim calcmode="lin" valueType="num">
                                      <p:cBhvr>
                                        <p:cTn id="28" dur="2000" fill="hold"/>
                                        <p:tgtEl>
                                          <p:spTgt spid="5"/>
                                        </p:tgtEl>
                                        <p:attrNameLst>
                                          <p:attrName>style.rotation</p:attrName>
                                        </p:attrNameLst>
                                      </p:cBhvr>
                                      <p:tavLst>
                                        <p:tav tm="0">
                                          <p:val>
                                            <p:fltVal val="720"/>
                                          </p:val>
                                        </p:tav>
                                        <p:tav tm="100000">
                                          <p:val>
                                            <p:fltVal val="0"/>
                                          </p:val>
                                        </p:tav>
                                      </p:tavLst>
                                    </p:anim>
                                    <p:anim calcmode="lin" valueType="num">
                                      <p:cBhvr>
                                        <p:cTn id="29" dur="2000" fill="hold"/>
                                        <p:tgtEl>
                                          <p:spTgt spid="5"/>
                                        </p:tgtEl>
                                        <p:attrNameLst>
                                          <p:attrName>ppt_h</p:attrName>
                                        </p:attrNameLst>
                                      </p:cBhvr>
                                      <p:tavLst>
                                        <p:tav tm="0">
                                          <p:val>
                                            <p:fltVal val="0"/>
                                          </p:val>
                                        </p:tav>
                                        <p:tav tm="100000">
                                          <p:val>
                                            <p:strVal val="#ppt_h"/>
                                          </p:val>
                                        </p:tav>
                                      </p:tavLst>
                                    </p:anim>
                                    <p:anim calcmode="lin" valueType="num">
                                      <p:cBhvr>
                                        <p:cTn id="30" dur="2000" fill="hold"/>
                                        <p:tgtEl>
                                          <p:spTgt spid="5"/>
                                        </p:tgtEl>
                                        <p:attrNameLst>
                                          <p:attrName>ppt_w</p:attrName>
                                        </p:attrNameLst>
                                      </p:cBhvr>
                                      <p:tavLst>
                                        <p:tav tm="0">
                                          <p:val>
                                            <p:fltVal val="0"/>
                                          </p:val>
                                        </p:tav>
                                        <p:tav tm="100000">
                                          <p:val>
                                            <p:strVal val="#ppt_w"/>
                                          </p:val>
                                        </p:tav>
                                      </p:tavLst>
                                    </p:anim>
                                  </p:childTnLst>
                                </p:cTn>
                              </p:par>
                              <p:par>
                                <p:cTn id="31" presetID="35" presetClass="entr" presetSubtype="0" fill="hold"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2000"/>
                                        <p:tgtEl>
                                          <p:spTgt spid="4"/>
                                        </p:tgtEl>
                                      </p:cBhvr>
                                    </p:animEffect>
                                    <p:anim calcmode="lin" valueType="num">
                                      <p:cBhvr>
                                        <p:cTn id="34" dur="2000" fill="hold"/>
                                        <p:tgtEl>
                                          <p:spTgt spid="4"/>
                                        </p:tgtEl>
                                        <p:attrNameLst>
                                          <p:attrName>style.rotation</p:attrName>
                                        </p:attrNameLst>
                                      </p:cBhvr>
                                      <p:tavLst>
                                        <p:tav tm="0">
                                          <p:val>
                                            <p:fltVal val="720"/>
                                          </p:val>
                                        </p:tav>
                                        <p:tav tm="100000">
                                          <p:val>
                                            <p:fltVal val="0"/>
                                          </p:val>
                                        </p:tav>
                                      </p:tavLst>
                                    </p:anim>
                                    <p:anim calcmode="lin" valueType="num">
                                      <p:cBhvr>
                                        <p:cTn id="35" dur="2000" fill="hold"/>
                                        <p:tgtEl>
                                          <p:spTgt spid="4"/>
                                        </p:tgtEl>
                                        <p:attrNameLst>
                                          <p:attrName>ppt_h</p:attrName>
                                        </p:attrNameLst>
                                      </p:cBhvr>
                                      <p:tavLst>
                                        <p:tav tm="0">
                                          <p:val>
                                            <p:fltVal val="0"/>
                                          </p:val>
                                        </p:tav>
                                        <p:tav tm="100000">
                                          <p:val>
                                            <p:strVal val="#ppt_h"/>
                                          </p:val>
                                        </p:tav>
                                      </p:tavLst>
                                    </p:anim>
                                    <p:anim calcmode="lin" valueType="num">
                                      <p:cBhvr>
                                        <p:cTn id="36"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68580" indent="0">
              <a:buNone/>
            </a:pPr>
            <a:r>
              <a:rPr lang="en-US" sz="8000" dirty="0" smtClean="0"/>
              <a:t>THANK YOU! </a:t>
            </a:r>
            <a:r>
              <a:rPr lang="en-US" sz="8000" dirty="0" smtClean="0">
                <a:sym typeface="Wingdings"/>
              </a:rPr>
              <a:t></a:t>
            </a:r>
            <a:endParaRPr lang="en-US" sz="8000" dirty="0"/>
          </a:p>
        </p:txBody>
      </p:sp>
    </p:spTree>
    <p:extLst>
      <p:ext uri="{BB962C8B-B14F-4D97-AF65-F5344CB8AC3E}">
        <p14:creationId xmlns:p14="http://schemas.microsoft.com/office/powerpoint/2010/main" val="3633116196"/>
      </p:ext>
    </p:extLst>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nodeType="after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3">
                                            <p:txEl>
                                              <p:pRg st="0" end="0"/>
                                            </p:txEl>
                                          </p:spTgt>
                                        </p:tgtEl>
                                        <p:attrNameLst>
                                          <p:attrName>ppt_w</p:attrName>
                                        </p:attrNameLst>
                                      </p:cBhvr>
                                    </p:anim>
                                    <p:anim by="(#ppt_w*0.50)" calcmode="lin" valueType="num">
                                      <p:cBhvr>
                                        <p:cTn id="8" dur="500" decel="50000" autoRev="1" fill="hold">
                                          <p:stCondLst>
                                            <p:cond delay="0"/>
                                          </p:stCondLst>
                                        </p:cTn>
                                        <p:tgtEl>
                                          <p:spTgt spid="3">
                                            <p:txEl>
                                              <p:pRg st="0" end="0"/>
                                            </p:txEl>
                                          </p:spTgt>
                                        </p:tgtEl>
                                        <p:attrNameLst>
                                          <p:attrName>ppt_x</p:attrName>
                                        </p:attrNameLst>
                                      </p:cBhvr>
                                    </p:anim>
                                    <p:anim from="(-#ppt_h/2)" to="(#ppt_y)" calcmode="lin" valueType="num">
                                      <p:cBhvr>
                                        <p:cTn id="9" dur="1000" fill="hold">
                                          <p:stCondLst>
                                            <p:cond delay="0"/>
                                          </p:stCondLst>
                                        </p:cTn>
                                        <p:tgtEl>
                                          <p:spTgt spid="3">
                                            <p:txEl>
                                              <p:pRg st="0" end="0"/>
                                            </p:txEl>
                                          </p:spTgt>
                                        </p:tgtEl>
                                        <p:attrNameLst>
                                          <p:attrName>ppt_y</p:attrName>
                                        </p:attrNameLst>
                                      </p:cBhvr>
                                    </p:anim>
                                    <p:animRot by="21600000">
                                      <p:cBhvr>
                                        <p:cTn id="10" dur="1000" fill="hold">
                                          <p:stCondLst>
                                            <p:cond delay="0"/>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Urban Pop">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 Pop.thmx</Template>
  <TotalTime>129</TotalTime>
  <Words>611</Words>
  <Application>Microsoft Office PowerPoint</Application>
  <PresentationFormat>On-screen Show (4:3)</PresentationFormat>
  <Paragraphs>28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Urban Pop</vt:lpstr>
      <vt:lpstr>jfvö</vt:lpstr>
      <vt:lpstr>Peace!!!</vt:lpstr>
      <vt:lpstr>Wars</vt:lpstr>
      <vt:lpstr>Terrorism</vt:lpstr>
      <vt:lpstr>Religion</vt:lpstr>
      <vt:lpstr>Violence Against women</vt:lpstr>
      <vt:lpstr>Peace!!!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jfvö</dc:title>
  <dc:creator>Antonella Gollin</dc:creator>
  <cp:lastModifiedBy>sys</cp:lastModifiedBy>
  <cp:revision>13</cp:revision>
  <dcterms:created xsi:type="dcterms:W3CDTF">2012-01-16T16:14:48Z</dcterms:created>
  <dcterms:modified xsi:type="dcterms:W3CDTF">2012-01-19T13:59:44Z</dcterms:modified>
</cp:coreProperties>
</file>